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47" r:id="rId11"/>
    <p:sldId id="348" r:id="rId12"/>
    <p:sldId id="349" r:id="rId13"/>
    <p:sldId id="350" r:id="rId14"/>
    <p:sldId id="351" r:id="rId15"/>
    <p:sldId id="352" r:id="rId16"/>
    <p:sldId id="3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51" d="100"/>
          <a:sy n="51" d="100"/>
        </p:scale>
        <p:origin x="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k Tasleem kousar" userId="c806f2296190f169" providerId="LiveId" clId="{E133C634-33AF-49DB-ABCD-FA6513C5DEA2}"/>
    <pc:docChg chg="modSld">
      <pc:chgData name="shaik Tasleem kousar" userId="c806f2296190f169" providerId="LiveId" clId="{E133C634-33AF-49DB-ABCD-FA6513C5DEA2}" dt="2025-07-22T16:07:43.684" v="61" actId="20577"/>
      <pc:docMkLst>
        <pc:docMk/>
      </pc:docMkLst>
      <pc:sldChg chg="modSp mod">
        <pc:chgData name="shaik Tasleem kousar" userId="c806f2296190f169" providerId="LiveId" clId="{E133C634-33AF-49DB-ABCD-FA6513C5DEA2}" dt="2025-07-22T16:07:43.684" v="61" actId="20577"/>
        <pc:sldMkLst>
          <pc:docMk/>
          <pc:sldMk cId="438040838" sldId="356"/>
        </pc:sldMkLst>
        <pc:spChg chg="mod">
          <ac:chgData name="shaik Tasleem kousar" userId="c806f2296190f169" providerId="LiveId" clId="{E133C634-33AF-49DB-ABCD-FA6513C5DEA2}" dt="2025-07-22T16:07:43.684" v="61" actId="20577"/>
          <ac:spMkLst>
            <pc:docMk/>
            <pc:sldMk cId="438040838" sldId="356"/>
            <ac:spMk id="15" creationId="{6EF8E06F-4153-981B-474D-3D483B6F4F8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Language Translator using CHATGPT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BLACKBUCKS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IN" dirty="0"/>
              <a:t>Architecture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44121-A8E9-49A3-B086-E9F5781788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Flow</a:t>
            </a:r>
            <a:r>
              <a:rPr lang="en-US" dirty="0"/>
              <a:t>:</a:t>
            </a:r>
          </a:p>
          <a:p>
            <a:r>
              <a:rPr lang="en-US" dirty="0"/>
              <a:t>User Input (text + language)</a:t>
            </a:r>
          </a:p>
          <a:p>
            <a:r>
              <a:rPr lang="en-US" dirty="0"/>
              <a:t>Request to Backend</a:t>
            </a:r>
          </a:p>
          <a:p>
            <a:r>
              <a:rPr lang="en-US" dirty="0"/>
              <a:t>ChatGPT API Translation</a:t>
            </a:r>
          </a:p>
          <a:p>
            <a:r>
              <a:rPr lang="en-US" dirty="0"/>
              <a:t>Response Display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66BA1B-8865-AEE6-AD78-3F91E51D8C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                       </a:t>
            </a:r>
            <a:r>
              <a:rPr lang="en-IN" dirty="0"/>
              <a:t>User (Web Browser)</a:t>
            </a:r>
          </a:p>
          <a:p>
            <a:r>
              <a:rPr lang="en-IN" dirty="0"/>
              <a:t>                          </a:t>
            </a:r>
          </a:p>
          <a:p>
            <a:r>
              <a:rPr lang="en-IN" dirty="0"/>
              <a:t>         Frontend (HTML + CSS + Jinja2 Template) </a:t>
            </a:r>
          </a:p>
          <a:p>
            <a:r>
              <a:rPr lang="en-IN" dirty="0"/>
              <a:t>                        </a:t>
            </a:r>
          </a:p>
          <a:p>
            <a:r>
              <a:rPr lang="en-IN" dirty="0"/>
              <a:t>               Backend (Flask Server - Python)</a:t>
            </a:r>
          </a:p>
          <a:p>
            <a:endParaRPr lang="en-IN" dirty="0"/>
          </a:p>
          <a:p>
            <a:r>
              <a:rPr lang="en-IN" dirty="0"/>
              <a:t>                 ChatGPT API (OpenAI)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6F36771-3529-F767-3C1B-733871644687}"/>
              </a:ext>
            </a:extLst>
          </p:cNvPr>
          <p:cNvSpPr/>
          <p:nvPr/>
        </p:nvSpPr>
        <p:spPr>
          <a:xfrm>
            <a:off x="6503437" y="3116424"/>
            <a:ext cx="363894" cy="6064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100E70C-9F5D-E528-4D9A-5A8949E1583F}"/>
              </a:ext>
            </a:extLst>
          </p:cNvPr>
          <p:cNvSpPr/>
          <p:nvPr/>
        </p:nvSpPr>
        <p:spPr>
          <a:xfrm>
            <a:off x="6503437" y="4077478"/>
            <a:ext cx="363894" cy="4385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062826E-7375-C602-4607-246AEBC58C31}"/>
              </a:ext>
            </a:extLst>
          </p:cNvPr>
          <p:cNvSpPr/>
          <p:nvPr/>
        </p:nvSpPr>
        <p:spPr>
          <a:xfrm>
            <a:off x="6568751" y="5066522"/>
            <a:ext cx="363894" cy="3913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IN" dirty="0"/>
              <a:t>ML Model Used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42719CD-61F4-D648-4B88-B26207664C42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933450" y="3009463"/>
            <a:ext cx="630518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GPT-3.5-turbo (via OpenAI API)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Technology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Transformer architecture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Natural language understanding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Contextual translation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Idiom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&amp; Output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A5A04-AC5B-B4F0-7404-47D8B3C74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8A4F0A4-6980-A454-B2A1-077BDF8FAE5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841248" y="3343459"/>
            <a:ext cx="709200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English to French, Hindi, Telugu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handling (empty/invalid inputs)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Multi-session testing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Output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-US" altLang="en-US" sz="2800" dirty="0" err="1">
                <a:solidFill>
                  <a:schemeClr val="tx1"/>
                </a:solidFill>
                <a:latin typeface="Arial" panose="020B0604020202020204" pitchFamily="34" charset="0"/>
              </a:rPr>
              <a:t>hii</a:t>
            </a: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 good morning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 → “</a:t>
            </a: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Salut bonjour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”(In French)</a:t>
            </a:r>
          </a:p>
        </p:txBody>
      </p:sp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/>
              <a:t>Shaik Tasleem Kousar</a:t>
            </a:r>
            <a:endParaRPr lang="en-US" dirty="0"/>
          </a:p>
          <a:p>
            <a:r>
              <a:rPr lang="en-US" dirty="0"/>
              <a:t>22HU1A05D5</a:t>
            </a:r>
          </a:p>
          <a:p>
            <a:r>
              <a:rPr lang="en-US" dirty="0" err="1"/>
              <a:t>Chebrolu</a:t>
            </a:r>
            <a:r>
              <a:rPr lang="en-US" dirty="0"/>
              <a:t> Engineering College.</a:t>
            </a:r>
          </a:p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IN" dirty="0"/>
              <a:t>Existing vs Proposed System</a:t>
            </a:r>
            <a:endParaRPr lang="en-US" dirty="0"/>
          </a:p>
          <a:p>
            <a:r>
              <a:rPr lang="en-IN" dirty="0"/>
              <a:t>Requirements</a:t>
            </a:r>
            <a:endParaRPr lang="en-US" dirty="0"/>
          </a:p>
          <a:p>
            <a:r>
              <a:rPr lang="en-IN" dirty="0"/>
              <a:t>Modules Involved</a:t>
            </a:r>
          </a:p>
          <a:p>
            <a:r>
              <a:rPr lang="en-IN" dirty="0"/>
              <a:t>Architecture</a:t>
            </a:r>
          </a:p>
          <a:p>
            <a:r>
              <a:rPr lang="en-IN" dirty="0"/>
              <a:t>ML Model Used</a:t>
            </a:r>
          </a:p>
          <a:p>
            <a:r>
              <a:rPr lang="en-IN" dirty="0"/>
              <a:t>Testing &amp; Output</a:t>
            </a:r>
          </a:p>
          <a:p>
            <a:r>
              <a:rPr lang="en-IN" dirty="0"/>
              <a:t>Conclusion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41038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IN" b="1" dirty="0"/>
              <a:t>Title</a:t>
            </a:r>
            <a:r>
              <a:rPr lang="en-IN" dirty="0"/>
              <a:t>: Problem Statement</a:t>
            </a:r>
            <a:endParaRPr lang="en-US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3B7403A-4641-5B20-22D2-D6CEEDFAB0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39763" y="3749606"/>
            <a:ext cx="667682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Language barriers hinder communication in global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contexts like education, travel, and business.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 of Traditional Tools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Rigid translations, lack of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context, failure with idioms/slang.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more intelligent, context-aware, AI-based translator.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06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IN" dirty="0"/>
              <a:t>Introduction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1683D0-6F12-F7A5-7AA8-2374A87AEDAA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5724525" y="1536700"/>
            <a:ext cx="5695950" cy="375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language translator using OpenAI’s ChatGPT.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Context-aware and fluent translations across multiple languages.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web interface (Python Flask + HTML/CSS).</a:t>
            </a:r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135" y="-11624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IN" dirty="0"/>
              <a:t>Existing vs Proposed System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IN" dirty="0"/>
              <a:t>Existing vs Proposed System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/>
          <a:p>
            <a:r>
              <a:rPr lang="en-US" b="1" dirty="0"/>
              <a:t>Existing System</a:t>
            </a:r>
            <a:r>
              <a:rPr lang="en-US" dirty="0"/>
              <a:t>:</a:t>
            </a:r>
          </a:p>
          <a:p>
            <a:r>
              <a:rPr lang="en-US" dirty="0"/>
              <a:t>Rule/phrase-based</a:t>
            </a:r>
          </a:p>
          <a:p>
            <a:r>
              <a:rPr lang="en-US" dirty="0"/>
              <a:t>Grammar rigid</a:t>
            </a:r>
          </a:p>
          <a:p>
            <a:r>
              <a:rPr lang="en-US" dirty="0"/>
              <a:t>Poor with idioms/context</a:t>
            </a:r>
            <a:br>
              <a:rPr lang="en-US" dirty="0"/>
            </a:br>
            <a:r>
              <a:rPr lang="en-US" b="1" dirty="0"/>
              <a:t>Proposed System</a:t>
            </a:r>
            <a:r>
              <a:rPr lang="en-US" dirty="0"/>
              <a:t>:</a:t>
            </a:r>
          </a:p>
          <a:p>
            <a:r>
              <a:rPr lang="en-US" dirty="0"/>
              <a:t>ChatGPT-based</a:t>
            </a:r>
          </a:p>
          <a:p>
            <a:r>
              <a:rPr lang="en-US" dirty="0"/>
              <a:t>Context-aware</a:t>
            </a:r>
          </a:p>
          <a:p>
            <a:r>
              <a:rPr lang="en-US" dirty="0"/>
              <a:t>Human-like translations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BB6B2-ED6A-BB7C-2FF7-FB65908901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0972" y="2523744"/>
            <a:ext cx="4864608" cy="369417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IN" dirty="0"/>
              <a:t>Requirements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/>
          <a:p>
            <a:endParaRPr lang="en-US" dirty="0"/>
          </a:p>
          <a:p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Libraries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openai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flask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dotenv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requests</a:t>
            </a:r>
            <a:r>
              <a:rPr lang="en-US" altLang="en-US" dirty="0">
                <a:solidFill>
                  <a:schemeClr val="tx1"/>
                </a:solidFill>
              </a:rPr>
              <a:t>, Postman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F8D54E-9B16-930E-08DC-00537EDA22A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933450" y="959813"/>
            <a:ext cx="65985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i3/i5, 4–8GB RAM, 250 GB HDD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Python 3.10+, Flask, HTML/CSS, OpenAI API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IN" dirty="0"/>
              <a:t>Modules Involved</a:t>
            </a:r>
            <a:endParaRPr lang="en-US" dirty="0"/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59BAA44-71C1-198D-3D8B-DA3482C431A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5194300" y="3328988"/>
            <a:ext cx="6418263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HTML/CSS, Jinja2 templates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Python Flask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Integration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OpenAI ChatGPT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Translation Handling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Prompt engineering &amp; response parsing</a:t>
            </a:r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{7C95DD2E-7228-4C37-AB1A-9FC09222B439}tf56410444_win32</Template>
  <TotalTime>38</TotalTime>
  <Words>351</Words>
  <Application>Microsoft Office PowerPoint</Application>
  <PresentationFormat>Widescreen</PresentationFormat>
  <Paragraphs>88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Unicode MS</vt:lpstr>
      <vt:lpstr>Baskerville Old Face</vt:lpstr>
      <vt:lpstr>Calibri</vt:lpstr>
      <vt:lpstr>Gill Sans Nova Light</vt:lpstr>
      <vt:lpstr>Custom</vt:lpstr>
      <vt:lpstr>Language Translator using CHATGPT</vt:lpstr>
      <vt:lpstr>Agenda</vt:lpstr>
      <vt:lpstr>Problem Statement</vt:lpstr>
      <vt:lpstr>Title: Problem Statement</vt:lpstr>
      <vt:lpstr>Introduction</vt:lpstr>
      <vt:lpstr>Existing vs Proposed System</vt:lpstr>
      <vt:lpstr>Existing vs Proposed System</vt:lpstr>
      <vt:lpstr>Requirements</vt:lpstr>
      <vt:lpstr>Modules Involved</vt:lpstr>
      <vt:lpstr>Architecture</vt:lpstr>
      <vt:lpstr>ML Model Used</vt:lpstr>
      <vt:lpstr>Testing &amp; 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 kayala</dc:creator>
  <cp:lastModifiedBy>shaik Tasleem kousar</cp:lastModifiedBy>
  <cp:revision>5</cp:revision>
  <dcterms:created xsi:type="dcterms:W3CDTF">2025-07-21T15:34:14Z</dcterms:created>
  <dcterms:modified xsi:type="dcterms:W3CDTF">2025-07-22T16:07:45Z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